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6"/>
  </p:notesMasterIdLst>
  <p:handoutMasterIdLst>
    <p:handoutMasterId r:id="rId67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7" r:id="rId64"/>
    <p:sldId id="616" r:id="rId65"/>
  </p:sldIdLst>
  <p:sldSz cx="9144000" cy="6858000" type="screen4x3"/>
  <p:notesSz cx="7315200" cy="9601200"/>
  <p:embeddedFontLst>
    <p:embeddedFont>
      <p:font typeface="Roboto" panose="020B0604020202020204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B0604020202020204" charset="0"/>
      <p:regular r:id="rId76"/>
      <p:italic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4255" autoAdjust="0"/>
  </p:normalViewPr>
  <p:slideViewPr>
    <p:cSldViewPr>
      <p:cViewPr varScale="1">
        <p:scale>
          <a:sx n="61" d="100"/>
          <a:sy n="61" d="100"/>
        </p:scale>
        <p:origin x="-20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7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6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6/29/2016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eloquentjavascript.net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aymard.com/blog/line-length-readability" TargetMode="External"/><Relationship Id="rId2" Type="http://schemas.openxmlformats.org/officeDocument/2006/relationships/hyperlink" Target="https://www.smashingmagazine.com/2011/10/16-pixels-body-copy-anything-less-costly-mistake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typeplate.com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seudo-classe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Down and Dirty CSS</a:t>
            </a:r>
            <a:endParaRPr lang="en-US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5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June 29th,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on HTML, CSS,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Node, Express, and Angular tutorials of anywhere.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HTML, CSS,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jQuery by Jon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Duckett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are two of the clearest primers on these subjects. If you are a “book-person”, these may be helpful texts. ($34 on Amazon for both)</a:t>
            </a: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Eloquent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is a terrific free book that goes through the fundamentals of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http://eloquentjavascript.net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Hard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always be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</a:t>
            </a:r>
            <a:r>
              <a:rPr lang="en-US" sz="22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over </a:t>
            </a:r>
            <a:r>
              <a:rPr lang="en-US" sz="2200" u="sng" strike="dblStrike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200" u="sng" strike="dblStrike" dirty="0" smtClean="0">
                <a:latin typeface="Arial" panose="020B0604020202020204" pitchFamily="34" charset="0"/>
                <a:cs typeface="Arial" panose="020B0604020202020204" pitchFamily="34" charset="0"/>
              </a:rPr>
              <a:t>hours</a:t>
            </a:r>
            <a:r>
              <a:rPr lang="en-US" sz="22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30 minutes 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without even a small amount of progress – let us know!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is fun – don’t get too involved in one particular area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Typography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page.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www.smashingmagazine.com/2011/10/16-pixels-body-copy-anything-less-costly-mistake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desktop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baymard.com/blog/line-length-readability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Spacing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between individual letters (try to avoid cramping)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 Serif vs Serif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 (have no line underneath) and are easier to read online 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Items…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 and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  <a:endParaRPr lang="en-US" sz="22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2"/>
              </a:rPr>
              <a:t>http://typeplate.com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 – at least check out their 404 page – nicely done!</a:t>
            </a:r>
          </a:p>
          <a:p>
            <a:endParaRPr lang="en-US" sz="22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Custom Fonts can be easily incorporated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98" y="877717"/>
            <a:ext cx="6164002" cy="468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CSS has keywords that can be added to selectors to highlight a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special state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of the element selected.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Complete list of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developer.mozilla.org/en-US/docs/Web/CSS/Pseudo-classes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with Various States</a:t>
            </a:r>
            <a:endParaRPr lang="en-US" dirty="0"/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is Due!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181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</a:t>
            </a:r>
            <a:r>
              <a:rPr lang="en-US" sz="24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Links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Hover,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Bonus takers – be prepared to share with class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CSS Hacking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Refresher on HTML/CSS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pPr algn="ctr"/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Revelation…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  <a:endParaRPr lang="en-US" sz="36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Where’s the CSS? (Instructor Demo)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Then, 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is this HTML document drawing its styles from?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works…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with them to confirm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elements, and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Bootstrap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for inclusion in your next web project. Best way to use them is to simply flip through the documentation and incorporate elements as necessary.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‘Anything but the gum drop buttons!’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are done.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  <a:endParaRPr lang="en-US" sz="20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Offer a practical example for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“generally”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Class… Layout Building!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said, as instructors / TAs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 smtClean="0"/>
              <a:t>Saturday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81201" y="464820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Once you are comfortable with what we have gone over in class today, put some time into looking around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Bootstrap it’s components and how it handles media queries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own, but in a Bootcamp like this – they can also be distracting, especially when our class is moving so quickly.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When you go home focus your efforts on trying to re-complete exercises, complete the homework, and going over slides.</a:t>
            </a:r>
          </a:p>
          <a:p>
            <a:pPr lvl="1"/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Rule of thumb on time spent:  </a:t>
            </a:r>
          </a:p>
          <a:p>
            <a:pPr lvl="2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50% homework</a:t>
            </a:r>
          </a:p>
          <a:p>
            <a:pPr lvl="2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50% in class code activities, slides and video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Once you are done with the program you can invest in books and outside tutorials. 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said…</a:t>
            </a:r>
          </a:p>
          <a:p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11109</TotalTime>
  <Words>1683</Words>
  <Application>Microsoft Office PowerPoint</Application>
  <PresentationFormat>On-screen Show (4:3)</PresentationFormat>
  <Paragraphs>295</Paragraphs>
  <Slides>61</Slides>
  <Notes>30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Roboto</vt:lpstr>
      <vt:lpstr>Wingdings</vt:lpstr>
      <vt:lpstr>Calibri</vt:lpstr>
      <vt:lpstr>Calibri Light</vt:lpstr>
      <vt:lpstr>UCF - Theme</vt:lpstr>
      <vt:lpstr>Rutgers - Theme</vt:lpstr>
      <vt:lpstr>UTAustin</vt:lpstr>
      <vt:lpstr>1_Rutgers - Theme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For Saturday</vt:lpstr>
      <vt:lpstr>Homework #2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Dan Kaltenbaugh</cp:lastModifiedBy>
  <cp:revision>1462</cp:revision>
  <cp:lastPrinted>2016-01-30T16:23:56Z</cp:lastPrinted>
  <dcterms:created xsi:type="dcterms:W3CDTF">2015-01-20T17:19:00Z</dcterms:created>
  <dcterms:modified xsi:type="dcterms:W3CDTF">2016-06-30T01:38:12Z</dcterms:modified>
</cp:coreProperties>
</file>